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74" r:id="rId7"/>
    <p:sldId id="275" r:id="rId8"/>
    <p:sldId id="262" r:id="rId9"/>
    <p:sldId id="265" r:id="rId10"/>
    <p:sldId id="263" r:id="rId11"/>
    <p:sldId id="266" r:id="rId12"/>
    <p:sldId id="267" r:id="rId13"/>
    <p:sldId id="268" r:id="rId14"/>
    <p:sldId id="283" r:id="rId15"/>
    <p:sldId id="272" r:id="rId16"/>
    <p:sldId id="276" r:id="rId17"/>
    <p:sldId id="277" r:id="rId18"/>
    <p:sldId id="278" r:id="rId19"/>
    <p:sldId id="279" r:id="rId20"/>
    <p:sldId id="280" r:id="rId21"/>
    <p:sldId id="281" r:id="rId22"/>
    <p:sldId id="282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kv>
</file>

<file path=ppt/media/media2.mkv>
</file>

<file path=ppt/media/media3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8CF93-8D26-4B2F-97C4-7542FFD433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B18E36-DAF9-4CAE-A75F-C43214E29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9B960-DAB0-4374-A72B-EB93EB5F9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0B2AA-4D14-4EDB-9CE0-33DB11099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D1222-39D2-44F7-BFBA-AE715199A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496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B63D9-35A8-4B35-8DB9-AC6316751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BE46FC-CAA7-43CC-BA6E-8E7734FB4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DAC0D-53F9-4AC9-BBED-6D6E823C0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A89D2-CAB6-443F-9E90-F01AD1BF5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FE25F-1C6A-4EA0-B120-2CE8D223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190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FA8604-196B-4106-9A0D-3EDBC9E03E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9E075-A0DA-47BC-9406-4ECEFA9C6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CC504-81A6-4A12-A8C2-F6D4B764B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31BA2-CC7C-45FD-9ADC-AF3B34689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25A5E-F6DE-4D84-9AF2-21B07CDFB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800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C5FD4-B5FC-4787-BE88-21C18F57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EDAA8-8495-4DAE-B3AB-D1668B6EC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DF8BA-C4A3-47A3-BAEC-FAF244D67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5E461-6735-4B5B-83C1-17E72135C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2B56B-2107-4AAF-A231-2D3A2F4FC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687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689E2-D3E8-4CE3-B13F-425A2223B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0FA53-96B8-46C5-B15D-E42A977FF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D9442-CFD6-44B1-B51B-2DDE93F13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DB585-370A-4BFF-9AEA-8C449C0D0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45EF2-68C2-414B-8543-51AB49436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85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3ABF-CB26-4DD8-A1B5-DE110951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1B89E-5F6F-44A5-9EB5-E9E7BC9660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AD0F4D-4378-4261-B4BF-779FDF71D7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F769D-571F-423B-9EFF-6876E8004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6D5C0A-D74A-42D0-9DE1-24EFC69CC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FE15F9-99F8-44B4-9666-C0846190F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690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CF569-F595-4351-8DF5-8E03584FF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5FDE2-F080-4A25-B330-9740D08CD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3C50D9-8246-4EEA-A4CD-9EC312312E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859ED8-D575-49F8-99AC-50D1C5C54F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0BA0EC-8B05-472B-92CE-BE4C985982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597569-A7E9-4104-9FED-380E69AC3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17C365-BB3F-458F-AE3E-A1469AF19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009E6C-1D1D-466E-B25C-284A93F3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987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065C-6ACD-4410-A0B3-9CB8E5F68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B05178-BB37-4A7D-923E-57E4BEA42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2E3AEE-1024-4CE2-BA92-FD39E26CC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FC3AEB-4D5E-45F3-B732-50030C59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0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09BE36-ED53-427D-BC28-BBBBFCBB9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C1C3E1-5FDF-488A-BC41-5FF423242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3C514-1179-443C-A118-82A4F59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665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04BFB-7893-4250-B71B-100F4AA2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B0966-3493-4901-8283-105611613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5A842-1868-4754-8A3F-71096A9DF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88979-08EB-45E7-A343-5CA90326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34F340-0D87-4DD3-9369-08600827C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16ABF7-3526-4193-BDA3-0708F5254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55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E4CD3-2E6A-441C-A8E6-33B544ECF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13A0E4-F3C4-4489-A0B3-78D56B6CBF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4BC2A-0057-4D66-808C-EE0A3BE862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15A35-09F0-40A8-A0E5-5623B56A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DFA8B2-D9A2-45AB-88EC-73003F557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FC9934-A6FD-4096-AD70-133BCC99A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276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1301B4-1B56-470A-B83F-76F7C5055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99AEB-BC27-48D9-9773-4F45C1C59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1B473-A341-4E23-BCE0-B5E8025904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5CEE5-8515-42C5-9922-80FE53BAD4B5}" type="datetimeFigureOut">
              <a:rPr lang="ko-KR" altLang="en-US" smtClean="0"/>
              <a:t>2022-02-25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9BF01-80E0-445D-9367-B120B52C75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E9D80-C6FD-4B3E-96E3-1533FCFF0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11865-E688-4799-AC00-88F41952E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914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96C2-5D9A-4C49-96C0-A8065AB89D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5400" dirty="0"/>
              <a:t>깊이 지각 카메라를 활용한 </a:t>
            </a:r>
            <a:r>
              <a:rPr lang="en-US" altLang="ko-KR" sz="5400" dirty="0"/>
              <a:t>3D </a:t>
            </a:r>
            <a:r>
              <a:rPr lang="ko-KR" altLang="en-US" sz="5400" dirty="0"/>
              <a:t>맵 생성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3EB159-CD77-415B-8CDA-FAD73BD605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2016010873	</a:t>
            </a:r>
            <a:r>
              <a:rPr lang="ko-KR" altLang="en-US" dirty="0"/>
              <a:t>박정욱</a:t>
            </a:r>
          </a:p>
        </p:txBody>
      </p:sp>
    </p:spTree>
    <p:extLst>
      <p:ext uri="{BB962C8B-B14F-4D97-AF65-F5344CB8AC3E}">
        <p14:creationId xmlns:p14="http://schemas.microsoft.com/office/powerpoint/2010/main" val="3248400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B6BF-306B-4211-A456-B6D86CC55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Structured light</a:t>
            </a:r>
            <a:endParaRPr lang="ko-KR" altLang="en-US" dirty="0"/>
          </a:p>
        </p:txBody>
      </p: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BB5E3EF-2B19-4D25-8EAF-18B88D28A7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47" y="2365999"/>
            <a:ext cx="5075853" cy="2848822"/>
          </a:xfrm>
        </p:spPr>
      </p:pic>
      <p:pic>
        <p:nvPicPr>
          <p:cNvPr id="7" name="Picture 6" descr="A picture containing red&#10;&#10;Description automatically generated">
            <a:extLst>
              <a:ext uri="{FF2B5EF4-FFF2-40B4-BE49-F238E27FC236}">
                <a16:creationId xmlns:a16="http://schemas.microsoft.com/office/drawing/2014/main" id="{EA93E3C8-9145-4D21-9741-004CB0FB54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225" y="2369185"/>
            <a:ext cx="3107094" cy="284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196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7F011-02F3-4443-B90A-3F38F5732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Time of Flight</a:t>
            </a:r>
            <a:endParaRPr lang="ko-KR" altLang="en-US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5F40060-85DA-4B19-855E-EA5C8E5F8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825625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3358760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83876-5577-4EE9-A7D8-EF410ED0E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Intel RealSense Depth Camera D435i</a:t>
            </a:r>
            <a:endParaRPr lang="ko-KR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AB9FA2-65B8-4701-A95D-462D2C184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59959"/>
            <a:ext cx="5477919" cy="289957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F4AE01-B5A7-45E9-A089-8CA22F1FD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75" y="3147759"/>
            <a:ext cx="5876925" cy="13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569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F2E00-41E2-4BF5-8EF1-ED9DC3A53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Intel RealSense SDK 2.0</a:t>
            </a:r>
            <a:endParaRPr lang="ko-KR" altLang="en-US" dirty="0"/>
          </a:p>
        </p:txBody>
      </p:sp>
      <p:pic>
        <p:nvPicPr>
          <p:cNvPr id="8" name="rs-sample">
            <a:hlinkClick r:id="" action="ppaction://media"/>
            <a:extLst>
              <a:ext uri="{FF2B5EF4-FFF2-40B4-BE49-F238E27FC236}">
                <a16:creationId xmlns:a16="http://schemas.microsoft.com/office/drawing/2014/main" id="{79BB1D6A-6202-4D43-93C6-3CBC6F4B0AE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94304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B6617-F062-4E18-8CE0-BA0771432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Intel RealSense SDK 2.0</a:t>
            </a:r>
            <a:endParaRPr lang="ko-KR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85B381-4463-423F-83A3-A83E3E9333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44975"/>
            <a:ext cx="4619625" cy="1524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96A91A-8B09-413D-94E0-B0B2900A1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591" y="3923262"/>
            <a:ext cx="6951209" cy="247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6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3D763-2C71-4F36-A3A3-4C4532486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Windows </a:t>
            </a:r>
            <a:r>
              <a:rPr lang="ko-KR" altLang="en-US" dirty="0"/>
              <a:t>환경에서의 </a:t>
            </a:r>
            <a:r>
              <a:rPr lang="en-US" altLang="ko-KR" dirty="0" err="1"/>
              <a:t>OctoMap</a:t>
            </a:r>
            <a:r>
              <a:rPr lang="ko-KR" altLang="en-US" dirty="0"/>
              <a:t> 설치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FAD0E-B53D-41CF-8B86-60CECC5A4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QT5 Framework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>
                <a:latin typeface="Consolas" panose="020B0609020204030204" pitchFamily="49" charset="0"/>
              </a:rPr>
              <a:t>libQGLViewer</a:t>
            </a:r>
            <a:r>
              <a:rPr lang="ko-KR" altLang="en-US" dirty="0"/>
              <a:t> 빌드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>
                <a:latin typeface="Consolas" panose="020B0609020204030204" pitchFamily="49" charset="0"/>
              </a:rPr>
              <a:t>OctoMap</a:t>
            </a:r>
            <a:r>
              <a:rPr lang="en-US" altLang="ko-KR" dirty="0"/>
              <a:t>/</a:t>
            </a:r>
            <a:r>
              <a:rPr lang="en-US" altLang="ko-KR" dirty="0" err="1">
                <a:latin typeface="Consolas" panose="020B0609020204030204" pitchFamily="49" charset="0"/>
              </a:rPr>
              <a:t>OctoVis</a:t>
            </a:r>
            <a:r>
              <a:rPr lang="ko-KR" altLang="en-US" dirty="0"/>
              <a:t> 빌드</a:t>
            </a:r>
          </a:p>
        </p:txBody>
      </p:sp>
    </p:spTree>
    <p:extLst>
      <p:ext uri="{BB962C8B-B14F-4D97-AF65-F5344CB8AC3E}">
        <p14:creationId xmlns:p14="http://schemas.microsoft.com/office/powerpoint/2010/main" val="1943487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A7192-F4E3-4935-81BC-6D8C370E2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QT5 Framework</a:t>
            </a:r>
            <a:endParaRPr lang="ko-KR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09C4E4-85B8-4387-88DA-ADC307252C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0359" y="2170858"/>
            <a:ext cx="4795054" cy="318327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8A5B79-815E-4BB2-A859-F22E9865B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588" y="2170858"/>
            <a:ext cx="4795054" cy="318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515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E2EF1-CA50-4092-BA90-BB62DA6B7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libQGLViewer</a:t>
            </a:r>
            <a:endParaRPr lang="ko-KR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15F520-F905-4E91-9ECD-E1123662A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0771" y="1825625"/>
            <a:ext cx="6270457" cy="4351338"/>
          </a:xfrm>
        </p:spPr>
      </p:pic>
    </p:spTree>
    <p:extLst>
      <p:ext uri="{BB962C8B-B14F-4D97-AF65-F5344CB8AC3E}">
        <p14:creationId xmlns:p14="http://schemas.microsoft.com/office/powerpoint/2010/main" val="3968043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3CA47-5A5B-42C1-B4EE-CC8923D7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libQGLViewer</a:t>
            </a:r>
            <a:endParaRPr lang="ko-KR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B422AA-B9D3-4E60-8BD8-86505C9B8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210" y="2422534"/>
            <a:ext cx="5420481" cy="3362794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2EC5ED-4649-4CD5-90FD-B6270B850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22534"/>
            <a:ext cx="5764790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759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D017B-8578-43A5-886D-CB4788168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libQGLViewer</a:t>
            </a:r>
            <a:endParaRPr lang="ko-KR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6FD775-E64F-4298-96D4-24FC3AA45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948" y="2202192"/>
            <a:ext cx="5334744" cy="338184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755DA4-CF7B-4F7E-9087-001D19556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249" y="2523766"/>
            <a:ext cx="4860803" cy="273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88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2E609-CA8F-4AF7-AFE1-6F6C88BBA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1B0BC-D7D8-489C-B0DB-4EBADC1AC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깊이 인식</a:t>
            </a:r>
            <a:endParaRPr lang="en-US" altLang="ko-KR" dirty="0"/>
          </a:p>
          <a:p>
            <a:pPr lvl="1"/>
            <a:r>
              <a:rPr lang="ko-KR" altLang="en-US" dirty="0"/>
              <a:t>기술의 종류</a:t>
            </a:r>
            <a:endParaRPr lang="en-US" altLang="ko-KR" dirty="0"/>
          </a:p>
          <a:p>
            <a:pPr lvl="1"/>
            <a:r>
              <a:rPr lang="en-US" altLang="ko-KR" dirty="0"/>
              <a:t>Intel</a:t>
            </a:r>
            <a:r>
              <a:rPr lang="ko-KR" altLang="en-US" dirty="0"/>
              <a:t> </a:t>
            </a:r>
            <a:r>
              <a:rPr lang="en-US" altLang="ko-KR" dirty="0"/>
              <a:t>RealSense SDK 2.0</a:t>
            </a:r>
          </a:p>
          <a:p>
            <a:endParaRPr lang="en-US" altLang="ko-KR" dirty="0"/>
          </a:p>
          <a:p>
            <a:r>
              <a:rPr lang="en-US" altLang="ko-KR" dirty="0"/>
              <a:t>Windows </a:t>
            </a:r>
            <a:r>
              <a:rPr lang="ko-KR" altLang="en-US" dirty="0"/>
              <a:t>환경에서의 </a:t>
            </a:r>
            <a:r>
              <a:rPr lang="en-US" altLang="ko-KR" dirty="0" err="1"/>
              <a:t>OctoMap</a:t>
            </a:r>
            <a:r>
              <a:rPr lang="ko-KR" altLang="en-US" dirty="0"/>
              <a:t> 설치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01642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C7723-AE57-4290-905D-1E3514B81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OctoMap</a:t>
            </a:r>
            <a:r>
              <a:rPr lang="en-US" altLang="ko-KR" dirty="0"/>
              <a:t>/</a:t>
            </a:r>
            <a:r>
              <a:rPr lang="en-US" altLang="ko-KR" dirty="0" err="1"/>
              <a:t>OctoVis</a:t>
            </a:r>
            <a:endParaRPr lang="ko-KR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FD29C9-857B-4E1F-994F-0E80ACB1C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8091" y="1825625"/>
            <a:ext cx="4375818" cy="4351338"/>
          </a:xfrm>
        </p:spPr>
      </p:pic>
    </p:spTree>
    <p:extLst>
      <p:ext uri="{BB962C8B-B14F-4D97-AF65-F5344CB8AC3E}">
        <p14:creationId xmlns:p14="http://schemas.microsoft.com/office/powerpoint/2010/main" val="974085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1363-C9AE-4256-86B0-17169264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OctoMap</a:t>
            </a:r>
            <a:r>
              <a:rPr lang="en-US" altLang="ko-KR" dirty="0"/>
              <a:t>/</a:t>
            </a:r>
            <a:r>
              <a:rPr lang="en-US" altLang="ko-KR" dirty="0" err="1"/>
              <a:t>OctoVis</a:t>
            </a:r>
            <a:endParaRPr lang="ko-KR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E45ECE-EED8-499A-A1A4-83944EC12B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7830" y="1825625"/>
            <a:ext cx="5956339" cy="4351338"/>
          </a:xfrm>
        </p:spPr>
      </p:pic>
    </p:spTree>
    <p:extLst>
      <p:ext uri="{BB962C8B-B14F-4D97-AF65-F5344CB8AC3E}">
        <p14:creationId xmlns:p14="http://schemas.microsoft.com/office/powerpoint/2010/main" val="12629382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44D91-E977-4121-B623-1972281B8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남은 작업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6A0F6-E297-43CD-966B-5B005ACE9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ko-KR" altLang="en-US" dirty="0"/>
              <a:t>카메라 내부 파라미터 접근 </a:t>
            </a:r>
            <a:r>
              <a:rPr lang="en-US" altLang="ko-KR" dirty="0"/>
              <a:t>– </a:t>
            </a:r>
            <a:r>
              <a:rPr lang="ko-KR" altLang="en-US" dirty="0"/>
              <a:t>완료</a:t>
            </a:r>
            <a:endParaRPr lang="en-US" altLang="ko-KR" dirty="0"/>
          </a:p>
          <a:p>
            <a:pPr marL="514350" indent="-514350">
              <a:buFont typeface="+mj-lt"/>
              <a:buAutoNum type="arabicPeriod"/>
            </a:pPr>
            <a:endParaRPr lang="en-US" altLang="ko-KR" dirty="0"/>
          </a:p>
          <a:p>
            <a:pPr marL="514350" indent="-514350">
              <a:buFont typeface="+mj-lt"/>
              <a:buAutoNum type="arabicPeriod"/>
            </a:pPr>
            <a:endParaRPr lang="en-US" altLang="ko-KR" dirty="0"/>
          </a:p>
          <a:p>
            <a:pPr marL="514350" indent="-514350">
              <a:buFont typeface="+mj-lt"/>
              <a:buAutoNum type="arabicPeriod"/>
            </a:pPr>
            <a:endParaRPr lang="en-US" altLang="ko-KR" dirty="0"/>
          </a:p>
          <a:p>
            <a:pPr marL="514350" indent="-514350">
              <a:buFont typeface="+mj-lt"/>
              <a:buAutoNum type="arabicPeriod"/>
            </a:pPr>
            <a:endParaRPr lang="en-US" altLang="ko-KR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/>
              <a:t>파라미터와 카메라 </a:t>
            </a:r>
            <a:r>
              <a:rPr lang="en-US" altLang="ko-KR" dirty="0"/>
              <a:t>Pose</a:t>
            </a:r>
            <a:r>
              <a:rPr lang="ko-KR" altLang="en-US" dirty="0"/>
              <a:t>를 이용해 점구름</a:t>
            </a:r>
            <a:r>
              <a:rPr lang="en-US" altLang="ko-KR" dirty="0"/>
              <a:t>(Point</a:t>
            </a:r>
            <a:r>
              <a:rPr lang="ko-KR" altLang="en-US" dirty="0"/>
              <a:t> </a:t>
            </a:r>
            <a:r>
              <a:rPr lang="en-US" altLang="ko-KR" dirty="0"/>
              <a:t>Cloud) </a:t>
            </a:r>
            <a:r>
              <a:rPr lang="ko-KR" altLang="en-US" dirty="0"/>
              <a:t>계산</a:t>
            </a:r>
            <a:endParaRPr lang="en-US" altLang="ko-KR" dirty="0"/>
          </a:p>
          <a:p>
            <a:pPr marL="514350" indent="-514350">
              <a:buFont typeface="+mj-lt"/>
              <a:buAutoNum type="arabicPeriod"/>
            </a:pPr>
            <a:endParaRPr lang="en-US" altLang="ko-KR" dirty="0"/>
          </a:p>
          <a:p>
            <a:pPr marL="514350" indent="-514350">
              <a:buFont typeface="+mj-lt"/>
              <a:buAutoNum type="arabicPeriod"/>
            </a:pPr>
            <a:r>
              <a:rPr lang="ko-KR" altLang="en-US" dirty="0"/>
              <a:t>계산한 점구름으로 </a:t>
            </a:r>
            <a:r>
              <a:rPr lang="en-US" altLang="ko-KR" dirty="0" err="1"/>
              <a:t>OcTree</a:t>
            </a:r>
            <a:r>
              <a:rPr lang="en-US" altLang="ko-KR" dirty="0"/>
              <a:t> </a:t>
            </a:r>
            <a:r>
              <a:rPr lang="ko-KR" altLang="en-US" dirty="0"/>
              <a:t>생성 및 시각화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EFEFDB-D648-4954-BC29-848DD8072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925" y="2658269"/>
            <a:ext cx="7296150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294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824B6-7817-4197-9224-D8054DF9A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깊이 인식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D360F-2388-4987-B7E2-315D34CE3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단안 카메라를 이용한 </a:t>
            </a:r>
            <a:r>
              <a:rPr lang="en-US" altLang="ko-KR" dirty="0"/>
              <a:t>Visual</a:t>
            </a:r>
            <a:r>
              <a:rPr lang="ko-KR" altLang="en-US" dirty="0"/>
              <a:t> </a:t>
            </a:r>
            <a:r>
              <a:rPr lang="en-US" altLang="ko-KR" dirty="0"/>
              <a:t>SLAM</a:t>
            </a:r>
            <a:r>
              <a:rPr lang="ko-KR" altLang="en-US" dirty="0"/>
              <a:t>은 다음과 같은 약점 존재</a:t>
            </a:r>
            <a:endParaRPr lang="en-US" altLang="ko-KR" dirty="0"/>
          </a:p>
          <a:p>
            <a:pPr lvl="1"/>
            <a:r>
              <a:rPr lang="en-US" altLang="ko-KR" dirty="0"/>
              <a:t>Scale Ambiguity</a:t>
            </a:r>
          </a:p>
          <a:p>
            <a:pPr lvl="1"/>
            <a:r>
              <a:rPr lang="en-US" altLang="ko-KR" dirty="0"/>
              <a:t>Initial Map Necessity</a:t>
            </a:r>
          </a:p>
          <a:p>
            <a:endParaRPr lang="en-US" altLang="ko-KR" dirty="0"/>
          </a:p>
          <a:p>
            <a:r>
              <a:rPr lang="en-US" altLang="ko-KR" dirty="0"/>
              <a:t>ORB-SLAM2</a:t>
            </a:r>
            <a:r>
              <a:rPr lang="ko-KR" altLang="en-US" dirty="0"/>
              <a:t>는 기존 버전 </a:t>
            </a:r>
            <a:r>
              <a:rPr lang="en-US" altLang="ko-KR" dirty="0"/>
              <a:t>+</a:t>
            </a:r>
            <a:r>
              <a:rPr lang="ko-KR" altLang="en-US" dirty="0"/>
              <a:t> </a:t>
            </a:r>
            <a:r>
              <a:rPr lang="ko-KR" altLang="en-US" b="1" dirty="0"/>
              <a:t>깊이 정보</a:t>
            </a:r>
            <a:r>
              <a:rPr lang="ko-KR" altLang="en-US" dirty="0"/>
              <a:t>를 활용하여 성능 향상</a:t>
            </a:r>
            <a:endParaRPr lang="en-US" altLang="ko-KR" dirty="0"/>
          </a:p>
          <a:p>
            <a:pPr lvl="1"/>
            <a:r>
              <a:rPr lang="en-US" altLang="ko-KR" dirty="0"/>
              <a:t>Stereo, RGB-D </a:t>
            </a:r>
            <a:r>
              <a:rPr lang="ko-KR" altLang="en-US" dirty="0"/>
              <a:t>지원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8086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F553E-FF96-4064-BE29-B9BE7E052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Scale</a:t>
            </a:r>
            <a:r>
              <a:rPr lang="ko-KR" altLang="en-US" dirty="0"/>
              <a:t> </a:t>
            </a:r>
            <a:r>
              <a:rPr lang="en-US" altLang="ko-KR" dirty="0"/>
              <a:t>Ambiguity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3D066-5A98-4213-9123-B22A80A2A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ORB-SLAM</a:t>
            </a:r>
            <a:r>
              <a:rPr lang="ko-KR" altLang="en-US" dirty="0"/>
              <a:t>은 단안 카메라를 이용하여 기기 궤적 추정</a:t>
            </a:r>
            <a:endParaRPr lang="en-US" altLang="ko-KR" dirty="0"/>
          </a:p>
          <a:p>
            <a:pPr lvl="1"/>
            <a:r>
              <a:rPr lang="ko-KR" altLang="en-US" dirty="0"/>
              <a:t>이때 사용되는 기술을 통틀어 </a:t>
            </a:r>
            <a:r>
              <a:rPr lang="en-US" altLang="ko-KR" dirty="0"/>
              <a:t>Visual Odometry</a:t>
            </a:r>
            <a:r>
              <a:rPr lang="ko-KR" altLang="en-US" dirty="0"/>
              <a:t>로 통칭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단안 카메라는 기준이 되는 스케일을 알아낼 수 없음</a:t>
            </a:r>
            <a:endParaRPr lang="en-US" altLang="ko-KR" dirty="0"/>
          </a:p>
          <a:p>
            <a:pPr lvl="1"/>
            <a:r>
              <a:rPr lang="ko-KR" altLang="en-US" dirty="0"/>
              <a:t>이는 시간에 따라 누적되는 오차</a:t>
            </a:r>
            <a:r>
              <a:rPr lang="en-US" altLang="ko-KR" dirty="0"/>
              <a:t>(Scale drift)</a:t>
            </a:r>
            <a:r>
              <a:rPr lang="ko-KR" altLang="en-US" dirty="0"/>
              <a:t>를 유발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때문에 </a:t>
            </a:r>
            <a:r>
              <a:rPr lang="en-US" altLang="ko-KR" b="1" dirty="0"/>
              <a:t>Scale Factor</a:t>
            </a:r>
            <a:r>
              <a:rPr lang="ko-KR" altLang="en-US" dirty="0"/>
              <a:t>를 알기 위해서는 추가 정보 필요</a:t>
            </a:r>
            <a:endParaRPr lang="en-US" altLang="ko-KR" dirty="0"/>
          </a:p>
          <a:p>
            <a:pPr lvl="1"/>
            <a:r>
              <a:rPr lang="en-US" altLang="ko-KR" dirty="0"/>
              <a:t>Scale Factor: </a:t>
            </a:r>
            <a:r>
              <a:rPr lang="ko-KR" altLang="en-US" dirty="0"/>
              <a:t>이동 변환의 실제 길이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15099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9B0B5-1723-4C07-BD9F-A5001D293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Initial Map Necessity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E82CB-FB6B-4AC3-9BAB-238B5CB6D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Scale</a:t>
            </a:r>
            <a:r>
              <a:rPr lang="ko-KR" altLang="en-US" dirty="0"/>
              <a:t> </a:t>
            </a:r>
            <a:r>
              <a:rPr lang="en-US" altLang="ko-KR" dirty="0"/>
              <a:t>Ambiguity</a:t>
            </a:r>
            <a:r>
              <a:rPr lang="ko-KR" altLang="en-US" dirty="0"/>
              <a:t>에서 파생되는 문제점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초기 기동 시 자신의 궤적을 결정하기 위한 정보가 없음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ORB-SLAM</a:t>
            </a:r>
            <a:r>
              <a:rPr lang="ko-KR" altLang="en-US" dirty="0"/>
              <a:t>은 자동 초기화 방식을 고안하여 문제를 해결함</a:t>
            </a:r>
            <a:endParaRPr lang="en-US" altLang="ko-KR" dirty="0"/>
          </a:p>
          <a:p>
            <a:pPr lvl="1"/>
            <a:r>
              <a:rPr lang="ko-KR" altLang="en-US" dirty="0"/>
              <a:t>깊이 정보가 있다면 </a:t>
            </a:r>
            <a:r>
              <a:rPr lang="ko-KR" altLang="en-US" b="1" dirty="0">
                <a:solidFill>
                  <a:srgbClr val="FF0000"/>
                </a:solidFill>
              </a:rPr>
              <a:t>불필요</a:t>
            </a:r>
            <a:r>
              <a:rPr lang="ko-KR" altLang="en-US" dirty="0"/>
              <a:t>한 작업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6021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A99C4-A116-4514-92AC-050258843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Monocular</a:t>
            </a:r>
            <a:r>
              <a:rPr lang="ko-KR" altLang="en-US" dirty="0"/>
              <a:t> </a:t>
            </a:r>
            <a:r>
              <a:rPr lang="en-US" altLang="ko-KR" dirty="0"/>
              <a:t>vs. Depth</a:t>
            </a:r>
            <a:endParaRPr lang="ko-KR" altLang="en-US" dirty="0"/>
          </a:p>
        </p:txBody>
      </p:sp>
      <p:pic>
        <p:nvPicPr>
          <p:cNvPr id="4" name="ORBSLAM-Monocular">
            <a:hlinkClick r:id="" action="ppaction://media"/>
            <a:extLst>
              <a:ext uri="{FF2B5EF4-FFF2-40B4-BE49-F238E27FC236}">
                <a16:creationId xmlns:a16="http://schemas.microsoft.com/office/drawing/2014/main" id="{4D69823C-BB0B-4938-BBCA-511373872DA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03701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E73E0-4C47-4C18-BB53-75BEFA0D6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Monocular</a:t>
            </a:r>
            <a:r>
              <a:rPr lang="ko-KR" altLang="en-US" dirty="0"/>
              <a:t> </a:t>
            </a:r>
            <a:r>
              <a:rPr lang="en-US" altLang="ko-KR" dirty="0"/>
              <a:t>vs. Depth</a:t>
            </a:r>
            <a:endParaRPr lang="ko-KR" altLang="en-US" dirty="0"/>
          </a:p>
        </p:txBody>
      </p:sp>
      <p:pic>
        <p:nvPicPr>
          <p:cNvPr id="4" name="ORBSLAM-RGBD">
            <a:hlinkClick r:id="" action="ppaction://media"/>
            <a:extLst>
              <a:ext uri="{FF2B5EF4-FFF2-40B4-BE49-F238E27FC236}">
                <a16:creationId xmlns:a16="http://schemas.microsoft.com/office/drawing/2014/main" id="{F68838BA-8BDA-43D1-8F91-B462840107A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43591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4488-E1AC-4860-8167-A6B0CE700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깊이 인식 기술의 종류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9F569EEF-FE0B-4813-9811-00FA4A8DB1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219839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3FEEC-F5A7-4D40-B223-36A528C2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Stereo vision</a:t>
            </a:r>
            <a:endParaRPr lang="ko-KR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9411F0-1DB7-4A7E-BBC2-382683F1B5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028" y="1690688"/>
            <a:ext cx="2243658" cy="4351338"/>
          </a:xfrm>
        </p:spPr>
      </p:pic>
      <p:pic>
        <p:nvPicPr>
          <p:cNvPr id="9" name="Picture 8" descr="A large group of red flowers&#10;&#10;Description automatically generated with medium confidence">
            <a:extLst>
              <a:ext uri="{FF2B5EF4-FFF2-40B4-BE49-F238E27FC236}">
                <a16:creationId xmlns:a16="http://schemas.microsoft.com/office/drawing/2014/main" id="{FF226843-6101-444A-80F6-70034B0C2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5257800" cy="398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818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1115</TotalTime>
  <Words>218</Words>
  <Application>Microsoft Office PowerPoint</Application>
  <PresentationFormat>Widescreen</PresentationFormat>
  <Paragraphs>61</Paragraphs>
  <Slides>22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맑은 고딕</vt:lpstr>
      <vt:lpstr>Arial</vt:lpstr>
      <vt:lpstr>Consolas</vt:lpstr>
      <vt:lpstr>Office Theme</vt:lpstr>
      <vt:lpstr>깊이 지각 카메라를 활용한 3D 맵 생성</vt:lpstr>
      <vt:lpstr>목차</vt:lpstr>
      <vt:lpstr>깊이 인식</vt:lpstr>
      <vt:lpstr>Scale Ambiguity</vt:lpstr>
      <vt:lpstr>Initial Map Necessity</vt:lpstr>
      <vt:lpstr>Monocular vs. Depth</vt:lpstr>
      <vt:lpstr>Monocular vs. Depth</vt:lpstr>
      <vt:lpstr>깊이 인식 기술의 종류</vt:lpstr>
      <vt:lpstr>Stereo vision</vt:lpstr>
      <vt:lpstr>Structured light</vt:lpstr>
      <vt:lpstr>Time of Flight</vt:lpstr>
      <vt:lpstr>Intel RealSense Depth Camera D435i</vt:lpstr>
      <vt:lpstr>Intel RealSense SDK 2.0</vt:lpstr>
      <vt:lpstr>Intel RealSense SDK 2.0</vt:lpstr>
      <vt:lpstr>Windows 환경에서의 OctoMap 설치</vt:lpstr>
      <vt:lpstr>QT5 Framework</vt:lpstr>
      <vt:lpstr>libQGLViewer</vt:lpstr>
      <vt:lpstr>libQGLViewer</vt:lpstr>
      <vt:lpstr>libQGLViewer</vt:lpstr>
      <vt:lpstr>OctoMap/OctoVis</vt:lpstr>
      <vt:lpstr>OctoMap/OctoVis</vt:lpstr>
      <vt:lpstr>남은 작업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깊이 지각 카메라를 활용한 3D 맵 생성</dc:title>
  <dc:creator>Park JungWook</dc:creator>
  <cp:lastModifiedBy>Park JungWook</cp:lastModifiedBy>
  <cp:revision>136</cp:revision>
  <dcterms:created xsi:type="dcterms:W3CDTF">2022-02-21T15:37:51Z</dcterms:created>
  <dcterms:modified xsi:type="dcterms:W3CDTF">2022-02-24T21:04:23Z</dcterms:modified>
</cp:coreProperties>
</file>

<file path=docProps/thumbnail.jpeg>
</file>